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8" r:id="rId3"/>
    <p:sldId id="257" r:id="rId4"/>
    <p:sldId id="258" r:id="rId5"/>
    <p:sldId id="260" r:id="rId6"/>
    <p:sldId id="263" r:id="rId7"/>
    <p:sldId id="256" r:id="rId8"/>
    <p:sldId id="261" r:id="rId9"/>
    <p:sldId id="266" r:id="rId10"/>
    <p:sldId id="265" r:id="rId11"/>
    <p:sldId id="264" r:id="rId12"/>
    <p:sldId id="271" r:id="rId13"/>
    <p:sldId id="270" r:id="rId14"/>
    <p:sldId id="262" r:id="rId15"/>
    <p:sldId id="272" r:id="rId16"/>
    <p:sldId id="268" r:id="rId17"/>
    <p:sldId id="267" r:id="rId18"/>
    <p:sldId id="276" r:id="rId19"/>
    <p:sldId id="269" r:id="rId20"/>
    <p:sldId id="273" r:id="rId21"/>
    <p:sldId id="274" r:id="rId22"/>
    <p:sldId id="279" r:id="rId23"/>
    <p:sldId id="278" r:id="rId24"/>
    <p:sldId id="282" r:id="rId25"/>
    <p:sldId id="275" r:id="rId26"/>
    <p:sldId id="277" r:id="rId27"/>
    <p:sldId id="280" r:id="rId28"/>
    <p:sldId id="283" r:id="rId29"/>
    <p:sldId id="286" r:id="rId30"/>
    <p:sldId id="285" r:id="rId31"/>
    <p:sldId id="281" r:id="rId32"/>
    <p:sldId id="284" r:id="rId33"/>
    <p:sldId id="287" r:id="rId34"/>
    <p:sldId id="290" r:id="rId35"/>
    <p:sldId id="292" r:id="rId36"/>
    <p:sldId id="289" r:id="rId37"/>
    <p:sldId id="291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043D0"/>
    <a:srgbClr val="1C26E4"/>
    <a:srgbClr val="B27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5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4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6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12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0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07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1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6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8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4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09800"/>
            <a:ext cx="807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РЕЛИГИИ </a:t>
            </a:r>
          </a:p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РОССИИ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часть 1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9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02" y="304800"/>
            <a:ext cx="476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852" y="6019800"/>
            <a:ext cx="739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В.М.Васнецов «Крещение Руси»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Владимирский собор в Киеве, фреска, 1885-1896 гг.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4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48" y="4495800"/>
            <a:ext cx="3125151" cy="1948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99846"/>
            <a:ext cx="2209799" cy="3552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5414"/>
            <a:ext cx="5457081" cy="3581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14663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Церковь Успения Богоматери (Десятинная)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989-996 гг. Реконструкция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5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1"/>
            <a:ext cx="2762823" cy="2399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6248400" cy="3159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17" y="3810001"/>
            <a:ext cx="3054177" cy="2399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9233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Храм св.Софии в Константинополе  532-537 гг.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3810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2484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Макет собора святой Софии в Киеве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71678"/>
            <a:ext cx="4286250" cy="356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75" y="4460875"/>
            <a:ext cx="4286250" cy="18059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3430"/>
            <a:ext cx="3810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636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Мозаики храма св.Софии в Киеве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XI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в.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4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33400"/>
            <a:ext cx="7965402" cy="530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1" y="6019800"/>
            <a:ext cx="796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Храм св. Софии в Новгороде  Х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век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5" y="1981200"/>
            <a:ext cx="8231487" cy="332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495" y="457200"/>
            <a:ext cx="8231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МОНАХ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(с греч.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дин, одинокий)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член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религионзной общины, давший обет ведения аскетической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жизни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МОНАСТЫРЬ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сообщество монахов совместно проживающих и принявших единый устав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495" y="5562600"/>
            <a:ext cx="81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КИЕВО-ПЕЧЕРСКАЯ ЛАВРА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15544"/>
            <a:ext cx="2933764" cy="4328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3048000" cy="4453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5626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Преподобный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Феодосий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Печерский с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житием (икона XVII век)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6127" y="55626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Преподобный Антоний Печерский (икона, 1288 год)</a:t>
            </a:r>
          </a:p>
        </p:txBody>
      </p:sp>
    </p:spTree>
    <p:extLst>
      <p:ext uri="{BB962C8B-B14F-4D97-AF65-F5344CB8AC3E}">
        <p14:creationId xmlns:p14="http://schemas.microsoft.com/office/powerpoint/2010/main" val="9119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381000"/>
            <a:ext cx="4591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1662" y="6139934"/>
            <a:ext cx="459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КИРИЛЛ И МЕФОДИЙ. Икона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3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Эрнест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Лисснер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. «Троице-Сергиева лавра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» 1907 г.,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</a:rPr>
              <a:t>х.м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7861209" cy="54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1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8" y="304800"/>
            <a:ext cx="8275271" cy="573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243" y="6075632"/>
            <a:ext cx="8275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Расселение древних славян 7-8 вв.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96600"/>
            <a:ext cx="3124200" cy="487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59436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зображение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Сергия Радонежского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на покрове XV века</a:t>
            </a:r>
          </a:p>
        </p:txBody>
      </p:sp>
    </p:spTree>
    <p:extLst>
      <p:ext uri="{BB962C8B-B14F-4D97-AF65-F5344CB8AC3E}">
        <p14:creationId xmlns:p14="http://schemas.microsoft.com/office/powerpoint/2010/main" val="42353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6" y="228601"/>
            <a:ext cx="7490204" cy="5638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Нестеров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М. В. «Видение отроку Варфоломею»,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1890 г.,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х.м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55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4" y="724662"/>
            <a:ext cx="8154316" cy="50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484" y="6019800"/>
            <a:ext cx="815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Н.К.Рерих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ергий – строитель»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2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0" y="237805"/>
            <a:ext cx="3636963" cy="5858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" y="6121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Новоскольцев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А. Н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«Преподобный Сергий благословляет Дмитрия Донского на борьбу с Мамаем»</a:t>
            </a:r>
          </a:p>
        </p:txBody>
      </p:sp>
    </p:spTree>
    <p:extLst>
      <p:ext uri="{BB962C8B-B14F-4D97-AF65-F5344CB8AC3E}">
        <p14:creationId xmlns:p14="http://schemas.microsoft.com/office/powerpoint/2010/main" val="191288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9476"/>
            <a:ext cx="8444889" cy="484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44" y="56102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Михаил Иванович Авилов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Поединок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Пересвета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с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Челубеем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на Куликовом поле,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1943 г.,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х.м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Государственный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Русский музей,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612777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821623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11" y="6139934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Вид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 Троице-Сергиеву Лавру.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Фотохром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(цветная литография) 1890-е годы</a:t>
            </a:r>
          </a:p>
        </p:txBody>
      </p:sp>
    </p:spTree>
    <p:extLst>
      <p:ext uri="{BB962C8B-B14F-4D97-AF65-F5344CB8AC3E}">
        <p14:creationId xmlns:p14="http://schemas.microsoft.com/office/powerpoint/2010/main" val="315161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0" y="3657599"/>
            <a:ext cx="2827036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7929"/>
            <a:ext cx="2876886" cy="2114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857288"/>
            <a:ext cx="2890448" cy="5010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Памятник первопечатнику Ивану Фёдорову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 Москве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164" y="2915712"/>
            <a:ext cx="287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Московский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«Апостол».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82" y="594669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«Апостол», отпечатанный Иваном Федоровым в 1574 году во Львове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036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55626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91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ГРАМОТА КОНСТАНТИНОПОЛЬСКОГО СОБОРА 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ОБ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ОСНОВАНИИ МОСКОВСКОГО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ПАТРИАРХАТА,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май 1590 г.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48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"/>
            <a:ext cx="3746139" cy="4764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648036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Патриарх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</a:rPr>
              <a:t>Гермоген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Миниатюра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из Царского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титулярника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37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04800"/>
            <a:ext cx="71342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2210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П.И.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Чистяков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Патриарх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</a:rPr>
              <a:t>Гермоген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в темнице отказывается подписать грамоту поляков»,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1860 г.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х.м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9" y="231823"/>
            <a:ext cx="8368261" cy="5623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176" y="5855368"/>
            <a:ext cx="846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Занятия древних славян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7043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8112"/>
            <a:ext cx="7924800" cy="4893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0198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В. В.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Верещагин. «Осада Троице-Сергиевой лавры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1891 г.,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х.м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55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28600"/>
            <a:ext cx="3991017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13582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Всадники. Эпизод из истории осады Троице-Сергиевой лавры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картина М. В. Нестерова, 1932)</a:t>
            </a:r>
          </a:p>
        </p:txBody>
      </p:sp>
    </p:spTree>
    <p:extLst>
      <p:ext uri="{BB962C8B-B14F-4D97-AF65-F5344CB8AC3E}">
        <p14:creationId xmlns:p14="http://schemas.microsoft.com/office/powerpoint/2010/main" val="264008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8" y="690372"/>
            <a:ext cx="6089904" cy="5477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И.П.Мартос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Памятник Минину и Пожарскому в Москве  1818 г.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8775"/>
            <a:ext cx="8418258" cy="5614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82" y="6211669"/>
            <a:ext cx="841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Собор Казанской иконы Божией Матери в Москве.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Реконструирован в 1990-1993 гг.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7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52" y="228600"/>
            <a:ext cx="4272540" cy="5662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0" y="592980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Портрет </a:t>
            </a:r>
            <a:r>
              <a:rPr lang="ru-RU" b="1" dirty="0"/>
              <a:t>патриарха Никона с клиром</a:t>
            </a:r>
          </a:p>
          <a:p>
            <a:pPr algn="ctr"/>
            <a:r>
              <a:rPr lang="ru-RU" dirty="0"/>
              <a:t> (Д. </a:t>
            </a:r>
            <a:r>
              <a:rPr lang="ru-RU" dirty="0" err="1"/>
              <a:t>Вухтерс</a:t>
            </a:r>
            <a:r>
              <a:rPr lang="ru-RU" dirty="0"/>
              <a:t>(?), 1660-1665 годы)</a:t>
            </a:r>
          </a:p>
        </p:txBody>
      </p:sp>
    </p:spTree>
    <p:extLst>
      <p:ext uri="{BB962C8B-B14F-4D97-AF65-F5344CB8AC3E}">
        <p14:creationId xmlns:p14="http://schemas.microsoft.com/office/powerpoint/2010/main" val="2199398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" y="762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5" y="56388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В. И.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Суриков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«Боярыня Морозова», 1884-1887гг.,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х.м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Государственная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Третьяковская галерея, Москва</a:t>
            </a:r>
          </a:p>
        </p:txBody>
      </p:sp>
    </p:spTree>
    <p:extLst>
      <p:ext uri="{BB962C8B-B14F-4D97-AF65-F5344CB8AC3E}">
        <p14:creationId xmlns:p14="http://schemas.microsoft.com/office/powerpoint/2010/main" val="1480892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65532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8674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Памятник Петру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I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на фоне здания Святейшего Синода. Санкт-Петербург.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1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3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172200" cy="4625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6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РЕЛИГИЯ ДРЕВНИХ СЛАВЯН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34" y="5540328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Славяне были язычниками,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верили в природные силы и множество богов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02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214" y="838200"/>
            <a:ext cx="4677786" cy="259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Збручский идо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838200"/>
            <a:ext cx="1981200" cy="2971800"/>
          </a:xfrm>
          <a:prstGeom prst="rect">
            <a:avLst/>
          </a:prstGeom>
        </p:spPr>
      </p:pic>
      <p:pic>
        <p:nvPicPr>
          <p:cNvPr id="6" name="Рисунок 5" descr="Реконструкция Перынского капищ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733800"/>
            <a:ext cx="4539393" cy="2464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52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ДРЕВНЕСЛАВЯНСКИЕ КАПИЩА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 descr="300px-Стороны_збручского_идол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544" y="3733800"/>
            <a:ext cx="2628500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34290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prstClr val="black"/>
                </a:solidFill>
              </a:rPr>
              <a:t>Г.Семирадский</a:t>
            </a:r>
            <a:r>
              <a:rPr lang="ru-RU" sz="1400" dirty="0" smtClean="0">
                <a:solidFill>
                  <a:prstClr val="black"/>
                </a:solidFill>
              </a:rPr>
              <a:t> «Ночь на Ивана Купала»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2484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Древнеславянское капище.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Х в. </a:t>
            </a:r>
            <a:r>
              <a:rPr lang="ru-RU" sz="1400" dirty="0" err="1" smtClean="0">
                <a:solidFill>
                  <a:prstClr val="black"/>
                </a:solidFill>
              </a:rPr>
              <a:t>Рекострукция</a:t>
            </a:r>
            <a:r>
              <a:rPr lang="ru-RU" sz="1400" dirty="0" smtClean="0">
                <a:solidFill>
                  <a:prstClr val="black"/>
                </a:solidFill>
              </a:rPr>
              <a:t>. </a:t>
            </a:r>
            <a:r>
              <a:rPr lang="ru-RU" sz="1400" dirty="0" err="1" smtClean="0">
                <a:solidFill>
                  <a:prstClr val="black"/>
                </a:solidFill>
              </a:rPr>
              <a:t>Перынь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62484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prstClr val="black"/>
                </a:solidFill>
              </a:rPr>
              <a:t>Збручский</a:t>
            </a:r>
            <a:r>
              <a:rPr lang="ru-RU" sz="1400" dirty="0" smtClean="0">
                <a:solidFill>
                  <a:prstClr val="black"/>
                </a:solidFill>
              </a:rPr>
              <a:t> идол. </a:t>
            </a:r>
            <a:r>
              <a:rPr lang="en-US" sz="1400" dirty="0" smtClean="0">
                <a:solidFill>
                  <a:prstClr val="black"/>
                </a:solidFill>
              </a:rPr>
              <a:t>VII</a:t>
            </a:r>
            <a:r>
              <a:rPr lang="ru-RU" sz="1400" dirty="0" smtClean="0">
                <a:solidFill>
                  <a:prstClr val="black"/>
                </a:solidFill>
              </a:rPr>
              <a:t>в.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6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71750"/>
            <a:ext cx="7620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665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7912" y="401053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КИЕВСКАЯ РУСЬ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ВИЗАНТИЙСКАЯ ИМПЕРИЯ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8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5527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063109"/>
            <a:ext cx="5029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Княги́ня О́льга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в крещении Еле́на († 11 июля 969) — княгиня, правила Киевской Русью после гибели мужа, князя Игоря Рюриковича, как регент с 945 до примерно 960 года. Первая из русских правителей приняла христианство ещё до крещения Руси, первая русская святая.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3501" y="564898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В.М.Васнецов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«Княгиня Ольга»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5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78" y="304800"/>
            <a:ext cx="748145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7411" y="5943600"/>
            <a:ext cx="7444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В.М.Васнецов «Крещение князя Владимира»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Владимирский собор в Киеве,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фреска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,1889-е гг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6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457199"/>
            <a:ext cx="7239504" cy="512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479" y="5715000"/>
            <a:ext cx="723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988 год- принятие христианства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3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491</Words>
  <Application>Microsoft Office PowerPoint</Application>
  <PresentationFormat>Экран (4:3)</PresentationFormat>
  <Paragraphs>73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</dc:creator>
  <cp:lastModifiedBy>Олег</cp:lastModifiedBy>
  <cp:revision>23</cp:revision>
  <dcterms:created xsi:type="dcterms:W3CDTF">2006-08-16T00:00:00Z</dcterms:created>
  <dcterms:modified xsi:type="dcterms:W3CDTF">2013-06-30T15:31:23Z</dcterms:modified>
</cp:coreProperties>
</file>